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440" r:id="rId2"/>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9" d="100"/>
          <a:sy n="119" d="100"/>
        </p:scale>
        <p:origin x="15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CF2240-03A1-425B-9F7E-0C2F20D61476}" type="datetimeFigureOut">
              <a:rPr lang="da-DK" smtClean="0"/>
              <a:t>28-04-2025</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979E94-BA01-42CF-B562-3444EBB21F09}" type="slidenum">
              <a:rPr lang="da-DK" smtClean="0"/>
              <a:t>‹nr.›</a:t>
            </a:fld>
            <a:endParaRPr lang="da-DK"/>
          </a:p>
        </p:txBody>
      </p:sp>
    </p:spTree>
    <p:extLst>
      <p:ext uri="{BB962C8B-B14F-4D97-AF65-F5344CB8AC3E}">
        <p14:creationId xmlns:p14="http://schemas.microsoft.com/office/powerpoint/2010/main" val="21767001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ato 3"/>
          <p:cNvSpPr>
            <a:spLocks noGrp="1"/>
          </p:cNvSpPr>
          <p:nvPr>
            <p:ph type="dt" idx="1"/>
          </p:nvPr>
        </p:nvSpPr>
        <p:spPr/>
        <p:txBody>
          <a:bodyPr/>
          <a:lstStyle/>
          <a:p>
            <a:fld id="{E275CA01-1850-41EB-BBB7-FB889B1CE5EE}" type="datetime2">
              <a:rPr lang="da-DK" smtClean="0"/>
              <a:t>28. april 2025</a:t>
            </a:fld>
            <a:endParaRPr lang="da-DK"/>
          </a:p>
        </p:txBody>
      </p:sp>
      <p:sp>
        <p:nvSpPr>
          <p:cNvPr id="5" name="Pladsholder til slidenummer 4"/>
          <p:cNvSpPr>
            <a:spLocks noGrp="1"/>
          </p:cNvSpPr>
          <p:nvPr>
            <p:ph type="sldNum" sz="quarter" idx="5"/>
          </p:nvPr>
        </p:nvSpPr>
        <p:spPr/>
        <p:txBody>
          <a:bodyPr/>
          <a:lstStyle/>
          <a:p>
            <a:fld id="{AA1FE3A2-A165-4E31-A522-9BB6D7BAC30B}" type="slidenum">
              <a:rPr lang="da-DK" smtClean="0"/>
              <a:t>1</a:t>
            </a:fld>
            <a:endParaRPr lang="da-DK"/>
          </a:p>
        </p:txBody>
      </p:sp>
    </p:spTree>
    <p:extLst>
      <p:ext uri="{BB962C8B-B14F-4D97-AF65-F5344CB8AC3E}">
        <p14:creationId xmlns:p14="http://schemas.microsoft.com/office/powerpoint/2010/main" val="25350189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C5EE54-B9C3-4E8F-8D40-EEC575BB3789}"/>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833B3D85-E7DA-4258-9DAC-BCEFDC18A2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15FCD0C9-975B-48BF-9DA0-A545AD3D5911}"/>
              </a:ext>
            </a:extLst>
          </p:cNvPr>
          <p:cNvSpPr>
            <a:spLocks noGrp="1"/>
          </p:cNvSpPr>
          <p:nvPr>
            <p:ph type="dt" sz="half" idx="10"/>
          </p:nvPr>
        </p:nvSpPr>
        <p:spPr/>
        <p:txBody>
          <a:bodyPr/>
          <a:lstStyle/>
          <a:p>
            <a:fld id="{B8684B41-D357-4307-89FC-CC738C29E187}" type="datetimeFigureOut">
              <a:rPr lang="da-DK" smtClean="0"/>
              <a:t>28-04-2025</a:t>
            </a:fld>
            <a:endParaRPr lang="da-DK"/>
          </a:p>
        </p:txBody>
      </p:sp>
      <p:sp>
        <p:nvSpPr>
          <p:cNvPr id="5" name="Pladsholder til sidefod 4">
            <a:extLst>
              <a:ext uri="{FF2B5EF4-FFF2-40B4-BE49-F238E27FC236}">
                <a16:creationId xmlns:a16="http://schemas.microsoft.com/office/drawing/2014/main" id="{A530B9F6-F324-4485-A59A-B751E8761F1B}"/>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226E5B6A-9C11-48A6-8A1F-7111495100A6}"/>
              </a:ext>
            </a:extLst>
          </p:cNvPr>
          <p:cNvSpPr>
            <a:spLocks noGrp="1"/>
          </p:cNvSpPr>
          <p:nvPr>
            <p:ph type="sldNum" sz="quarter" idx="12"/>
          </p:nvPr>
        </p:nvSpPr>
        <p:spPr/>
        <p:txBody>
          <a:bodyPr/>
          <a:lstStyle/>
          <a:p>
            <a:fld id="{FF18CF32-D55C-4564-AB8C-B59D3BDC2DAF}" type="slidenum">
              <a:rPr lang="da-DK" smtClean="0"/>
              <a:t>‹nr.›</a:t>
            </a:fld>
            <a:endParaRPr lang="da-DK"/>
          </a:p>
        </p:txBody>
      </p:sp>
    </p:spTree>
    <p:extLst>
      <p:ext uri="{BB962C8B-B14F-4D97-AF65-F5344CB8AC3E}">
        <p14:creationId xmlns:p14="http://schemas.microsoft.com/office/powerpoint/2010/main" val="18198963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E1E6E8-B217-4F86-B184-2DF65449754B}"/>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5E87CE3B-CE8D-46BC-B08D-A759A4E6F8F6}"/>
              </a:ext>
            </a:extLst>
          </p:cNvPr>
          <p:cNvSpPr>
            <a:spLocks noGrp="1"/>
          </p:cNvSpPr>
          <p:nvPr>
            <p:ph type="body" orient="vert" idx="1"/>
          </p:nvPr>
        </p:nvSpPr>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2469461B-FF31-40E5-BC52-E6F3B813FF9E}"/>
              </a:ext>
            </a:extLst>
          </p:cNvPr>
          <p:cNvSpPr>
            <a:spLocks noGrp="1"/>
          </p:cNvSpPr>
          <p:nvPr>
            <p:ph type="dt" sz="half" idx="10"/>
          </p:nvPr>
        </p:nvSpPr>
        <p:spPr/>
        <p:txBody>
          <a:bodyPr/>
          <a:lstStyle/>
          <a:p>
            <a:fld id="{B8684B41-D357-4307-89FC-CC738C29E187}" type="datetimeFigureOut">
              <a:rPr lang="da-DK" smtClean="0"/>
              <a:t>28-04-2025</a:t>
            </a:fld>
            <a:endParaRPr lang="da-DK"/>
          </a:p>
        </p:txBody>
      </p:sp>
      <p:sp>
        <p:nvSpPr>
          <p:cNvPr id="5" name="Pladsholder til sidefod 4">
            <a:extLst>
              <a:ext uri="{FF2B5EF4-FFF2-40B4-BE49-F238E27FC236}">
                <a16:creationId xmlns:a16="http://schemas.microsoft.com/office/drawing/2014/main" id="{F44A962A-5846-41A0-B543-1A9BDCBD6E62}"/>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CC857AC2-6F84-468A-AB73-CB8D8E9B9BEA}"/>
              </a:ext>
            </a:extLst>
          </p:cNvPr>
          <p:cNvSpPr>
            <a:spLocks noGrp="1"/>
          </p:cNvSpPr>
          <p:nvPr>
            <p:ph type="sldNum" sz="quarter" idx="12"/>
          </p:nvPr>
        </p:nvSpPr>
        <p:spPr/>
        <p:txBody>
          <a:bodyPr/>
          <a:lstStyle/>
          <a:p>
            <a:fld id="{FF18CF32-D55C-4564-AB8C-B59D3BDC2DAF}" type="slidenum">
              <a:rPr lang="da-DK" smtClean="0"/>
              <a:t>‹nr.›</a:t>
            </a:fld>
            <a:endParaRPr lang="da-DK"/>
          </a:p>
        </p:txBody>
      </p:sp>
    </p:spTree>
    <p:extLst>
      <p:ext uri="{BB962C8B-B14F-4D97-AF65-F5344CB8AC3E}">
        <p14:creationId xmlns:p14="http://schemas.microsoft.com/office/powerpoint/2010/main" val="40087324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29951ACF-7CEA-4B67-A94D-25651158CABD}"/>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81E7FD35-2BEC-448A-A814-65718E000F2C}"/>
              </a:ext>
            </a:extLst>
          </p:cNvPr>
          <p:cNvSpPr>
            <a:spLocks noGrp="1"/>
          </p:cNvSpPr>
          <p:nvPr>
            <p:ph type="body" orient="vert" idx="1"/>
          </p:nvPr>
        </p:nvSpPr>
        <p:spPr>
          <a:xfrm>
            <a:off x="838200" y="365125"/>
            <a:ext cx="7734300" cy="5811838"/>
          </a:xfrm>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ED7A75D5-C38B-4658-84EE-B8D7D98F9EBE}"/>
              </a:ext>
            </a:extLst>
          </p:cNvPr>
          <p:cNvSpPr>
            <a:spLocks noGrp="1"/>
          </p:cNvSpPr>
          <p:nvPr>
            <p:ph type="dt" sz="half" idx="10"/>
          </p:nvPr>
        </p:nvSpPr>
        <p:spPr/>
        <p:txBody>
          <a:bodyPr/>
          <a:lstStyle/>
          <a:p>
            <a:fld id="{B8684B41-D357-4307-89FC-CC738C29E187}" type="datetimeFigureOut">
              <a:rPr lang="da-DK" smtClean="0"/>
              <a:t>28-04-2025</a:t>
            </a:fld>
            <a:endParaRPr lang="da-DK"/>
          </a:p>
        </p:txBody>
      </p:sp>
      <p:sp>
        <p:nvSpPr>
          <p:cNvPr id="5" name="Pladsholder til sidefod 4">
            <a:extLst>
              <a:ext uri="{FF2B5EF4-FFF2-40B4-BE49-F238E27FC236}">
                <a16:creationId xmlns:a16="http://schemas.microsoft.com/office/drawing/2014/main" id="{FD79863E-6220-4F1E-9D3B-AD5135B6D0A0}"/>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0C35BA85-4D69-4FF2-B07E-F477DE95CB2D}"/>
              </a:ext>
            </a:extLst>
          </p:cNvPr>
          <p:cNvSpPr>
            <a:spLocks noGrp="1"/>
          </p:cNvSpPr>
          <p:nvPr>
            <p:ph type="sldNum" sz="quarter" idx="12"/>
          </p:nvPr>
        </p:nvSpPr>
        <p:spPr/>
        <p:txBody>
          <a:bodyPr/>
          <a:lstStyle/>
          <a:p>
            <a:fld id="{FF18CF32-D55C-4564-AB8C-B59D3BDC2DAF}" type="slidenum">
              <a:rPr lang="da-DK" smtClean="0"/>
              <a:t>‹nr.›</a:t>
            </a:fld>
            <a:endParaRPr lang="da-DK"/>
          </a:p>
        </p:txBody>
      </p:sp>
    </p:spTree>
    <p:extLst>
      <p:ext uri="{BB962C8B-B14F-4D97-AF65-F5344CB8AC3E}">
        <p14:creationId xmlns:p14="http://schemas.microsoft.com/office/powerpoint/2010/main" val="36554564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 Agenda (lyseblå)">
    <p:bg>
      <p:bgPr>
        <a:solidFill>
          <a:srgbClr val="D9F0FF"/>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7416800" cy="4314825"/>
          </a:xfrm>
          <a:prstGeom prst="rect">
            <a:avLst/>
          </a:prstGeom>
        </p:spPr>
        <p:txBody>
          <a:bodyPr>
            <a:normAutofit/>
          </a:bodyPr>
          <a:lstStyle>
            <a:lvl1pPr marL="342900" indent="-342900">
              <a:buFont typeface="+mj-lt"/>
              <a:buAutoNum type="arabicPeriod"/>
              <a:defRPr sz="1600">
                <a:solidFill>
                  <a:schemeClr val="tx1"/>
                </a:solidFill>
              </a:defRPr>
            </a:lvl1pPr>
          </a:lstStyle>
          <a:p>
            <a:pPr lvl="0"/>
            <a:r>
              <a:rPr lang="da-DK" dirty="0"/>
              <a:t>Her kan der stå punkter til agendaen</a:t>
            </a:r>
          </a:p>
        </p:txBody>
      </p:sp>
      <p:sp>
        <p:nvSpPr>
          <p:cNvPr id="5" name="Picture Placeholder 7">
            <a:extLst>
              <a:ext uri="{FF2B5EF4-FFF2-40B4-BE49-F238E27FC236}">
                <a16:creationId xmlns:a16="http://schemas.microsoft.com/office/drawing/2014/main" id="{6C612D47-BDC0-4ED6-AC3D-3410D3927587}"/>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spcBef>
                <a:spcPts val="0"/>
              </a:spcBef>
              <a:buNone/>
              <a:defRPr sz="1200" b="0" i="0">
                <a:solidFill>
                  <a:schemeClr val="tx1"/>
                </a:solidFill>
                <a:latin typeface="Poppins Light" pitchFamily="2" charset="77"/>
                <a:cs typeface="Poppins Light" pitchFamily="2" charset="77"/>
              </a:defRPr>
            </a:lvl1pPr>
          </a:lstStyle>
          <a:p>
            <a:br>
              <a:rPr lang="da-DK" dirty="0"/>
            </a:br>
            <a:br>
              <a:rPr lang="da-DK" dirty="0"/>
            </a:br>
            <a:br>
              <a:rPr lang="da-DK" dirty="0"/>
            </a:br>
            <a:r>
              <a:rPr lang="da-DK" dirty="0"/>
              <a:t>Her kan et billede eller ikon indsættes. </a:t>
            </a:r>
            <a:br>
              <a:rPr lang="da-DK" dirty="0"/>
            </a:br>
            <a:r>
              <a:rPr lang="da-DK" dirty="0"/>
              <a:t>Klik på ikonet for at indsætte</a:t>
            </a:r>
          </a:p>
        </p:txBody>
      </p:sp>
    </p:spTree>
    <p:extLst>
      <p:ext uri="{BB962C8B-B14F-4D97-AF65-F5344CB8AC3E}">
        <p14:creationId xmlns:p14="http://schemas.microsoft.com/office/powerpoint/2010/main" val="601127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326601-CB20-4BC0-B6F8-594C8BA3A031}"/>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21687358-4D78-4BA3-A655-269D17DBC929}"/>
              </a:ext>
            </a:extLst>
          </p:cNvPr>
          <p:cNvSpPr>
            <a:spLocks noGrp="1"/>
          </p:cNvSpPr>
          <p:nvPr>
            <p:ph idx="1"/>
          </p:nvPr>
        </p:nvSpPr>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8048BE1D-8002-4EA1-8957-5F9541221EA4}"/>
              </a:ext>
            </a:extLst>
          </p:cNvPr>
          <p:cNvSpPr>
            <a:spLocks noGrp="1"/>
          </p:cNvSpPr>
          <p:nvPr>
            <p:ph type="dt" sz="half" idx="10"/>
          </p:nvPr>
        </p:nvSpPr>
        <p:spPr/>
        <p:txBody>
          <a:bodyPr/>
          <a:lstStyle/>
          <a:p>
            <a:fld id="{B8684B41-D357-4307-89FC-CC738C29E187}" type="datetimeFigureOut">
              <a:rPr lang="da-DK" smtClean="0"/>
              <a:t>28-04-2025</a:t>
            </a:fld>
            <a:endParaRPr lang="da-DK"/>
          </a:p>
        </p:txBody>
      </p:sp>
      <p:sp>
        <p:nvSpPr>
          <p:cNvPr id="5" name="Pladsholder til sidefod 4">
            <a:extLst>
              <a:ext uri="{FF2B5EF4-FFF2-40B4-BE49-F238E27FC236}">
                <a16:creationId xmlns:a16="http://schemas.microsoft.com/office/drawing/2014/main" id="{2C5A6C71-2E08-4EC1-B4B1-4F092B91C28F}"/>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836D8F59-F37E-4725-90E8-84E29B3E9724}"/>
              </a:ext>
            </a:extLst>
          </p:cNvPr>
          <p:cNvSpPr>
            <a:spLocks noGrp="1"/>
          </p:cNvSpPr>
          <p:nvPr>
            <p:ph type="sldNum" sz="quarter" idx="12"/>
          </p:nvPr>
        </p:nvSpPr>
        <p:spPr/>
        <p:txBody>
          <a:bodyPr/>
          <a:lstStyle/>
          <a:p>
            <a:fld id="{FF18CF32-D55C-4564-AB8C-B59D3BDC2DAF}" type="slidenum">
              <a:rPr lang="da-DK" smtClean="0"/>
              <a:t>‹nr.›</a:t>
            </a:fld>
            <a:endParaRPr lang="da-DK"/>
          </a:p>
        </p:txBody>
      </p:sp>
    </p:spTree>
    <p:extLst>
      <p:ext uri="{BB962C8B-B14F-4D97-AF65-F5344CB8AC3E}">
        <p14:creationId xmlns:p14="http://schemas.microsoft.com/office/powerpoint/2010/main" val="326074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B66885-8F75-42D7-9A96-2D45E9F37B59}"/>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4F39BCB4-DF2F-4255-A5F1-A3EB96A726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Rediger teksttypografien i masteren</a:t>
            </a:r>
          </a:p>
        </p:txBody>
      </p:sp>
      <p:sp>
        <p:nvSpPr>
          <p:cNvPr id="4" name="Pladsholder til dato 3">
            <a:extLst>
              <a:ext uri="{FF2B5EF4-FFF2-40B4-BE49-F238E27FC236}">
                <a16:creationId xmlns:a16="http://schemas.microsoft.com/office/drawing/2014/main" id="{B3F92764-1DA8-493D-A761-F187485F65BB}"/>
              </a:ext>
            </a:extLst>
          </p:cNvPr>
          <p:cNvSpPr>
            <a:spLocks noGrp="1"/>
          </p:cNvSpPr>
          <p:nvPr>
            <p:ph type="dt" sz="half" idx="10"/>
          </p:nvPr>
        </p:nvSpPr>
        <p:spPr/>
        <p:txBody>
          <a:bodyPr/>
          <a:lstStyle/>
          <a:p>
            <a:fld id="{B8684B41-D357-4307-89FC-CC738C29E187}" type="datetimeFigureOut">
              <a:rPr lang="da-DK" smtClean="0"/>
              <a:t>28-04-2025</a:t>
            </a:fld>
            <a:endParaRPr lang="da-DK"/>
          </a:p>
        </p:txBody>
      </p:sp>
      <p:sp>
        <p:nvSpPr>
          <p:cNvPr id="5" name="Pladsholder til sidefod 4">
            <a:extLst>
              <a:ext uri="{FF2B5EF4-FFF2-40B4-BE49-F238E27FC236}">
                <a16:creationId xmlns:a16="http://schemas.microsoft.com/office/drawing/2014/main" id="{53E12FA8-383C-4602-AF19-D4607847836B}"/>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A163417E-F232-4756-82B5-0FCA36B4FCCC}"/>
              </a:ext>
            </a:extLst>
          </p:cNvPr>
          <p:cNvSpPr>
            <a:spLocks noGrp="1"/>
          </p:cNvSpPr>
          <p:nvPr>
            <p:ph type="sldNum" sz="quarter" idx="12"/>
          </p:nvPr>
        </p:nvSpPr>
        <p:spPr/>
        <p:txBody>
          <a:bodyPr/>
          <a:lstStyle/>
          <a:p>
            <a:fld id="{FF18CF32-D55C-4564-AB8C-B59D3BDC2DAF}" type="slidenum">
              <a:rPr lang="da-DK" smtClean="0"/>
              <a:t>‹nr.›</a:t>
            </a:fld>
            <a:endParaRPr lang="da-DK"/>
          </a:p>
        </p:txBody>
      </p:sp>
    </p:spTree>
    <p:extLst>
      <p:ext uri="{BB962C8B-B14F-4D97-AF65-F5344CB8AC3E}">
        <p14:creationId xmlns:p14="http://schemas.microsoft.com/office/powerpoint/2010/main" val="1807717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F718DC-09D9-464B-9269-CED5C56DCEEC}"/>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6599513D-C2D0-401C-ACFA-AC39B626718D}"/>
              </a:ext>
            </a:extLst>
          </p:cNvPr>
          <p:cNvSpPr>
            <a:spLocks noGrp="1"/>
          </p:cNvSpPr>
          <p:nvPr>
            <p:ph sz="half" idx="1"/>
          </p:nvPr>
        </p:nvSpPr>
        <p:spPr>
          <a:xfrm>
            <a:off x="838200" y="1825625"/>
            <a:ext cx="5181600" cy="435133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417CCA5E-23D5-4443-B820-E6792094CCB7}"/>
              </a:ext>
            </a:extLst>
          </p:cNvPr>
          <p:cNvSpPr>
            <a:spLocks noGrp="1"/>
          </p:cNvSpPr>
          <p:nvPr>
            <p:ph sz="half" idx="2"/>
          </p:nvPr>
        </p:nvSpPr>
        <p:spPr>
          <a:xfrm>
            <a:off x="6172200" y="1825625"/>
            <a:ext cx="5181600" cy="435133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8A460EBD-1C31-4265-A7D7-8597D64AA96C}"/>
              </a:ext>
            </a:extLst>
          </p:cNvPr>
          <p:cNvSpPr>
            <a:spLocks noGrp="1"/>
          </p:cNvSpPr>
          <p:nvPr>
            <p:ph type="dt" sz="half" idx="10"/>
          </p:nvPr>
        </p:nvSpPr>
        <p:spPr/>
        <p:txBody>
          <a:bodyPr/>
          <a:lstStyle/>
          <a:p>
            <a:fld id="{B8684B41-D357-4307-89FC-CC738C29E187}" type="datetimeFigureOut">
              <a:rPr lang="da-DK" smtClean="0"/>
              <a:t>28-04-2025</a:t>
            </a:fld>
            <a:endParaRPr lang="da-DK"/>
          </a:p>
        </p:txBody>
      </p:sp>
      <p:sp>
        <p:nvSpPr>
          <p:cNvPr id="6" name="Pladsholder til sidefod 5">
            <a:extLst>
              <a:ext uri="{FF2B5EF4-FFF2-40B4-BE49-F238E27FC236}">
                <a16:creationId xmlns:a16="http://schemas.microsoft.com/office/drawing/2014/main" id="{264FECC9-C2FE-4BA5-B4C2-35F7727F4C63}"/>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0FE8F566-8413-49B9-ADC2-214060CC9D29}"/>
              </a:ext>
            </a:extLst>
          </p:cNvPr>
          <p:cNvSpPr>
            <a:spLocks noGrp="1"/>
          </p:cNvSpPr>
          <p:nvPr>
            <p:ph type="sldNum" sz="quarter" idx="12"/>
          </p:nvPr>
        </p:nvSpPr>
        <p:spPr/>
        <p:txBody>
          <a:bodyPr/>
          <a:lstStyle/>
          <a:p>
            <a:fld id="{FF18CF32-D55C-4564-AB8C-B59D3BDC2DAF}" type="slidenum">
              <a:rPr lang="da-DK" smtClean="0"/>
              <a:t>‹nr.›</a:t>
            </a:fld>
            <a:endParaRPr lang="da-DK"/>
          </a:p>
        </p:txBody>
      </p:sp>
    </p:spTree>
    <p:extLst>
      <p:ext uri="{BB962C8B-B14F-4D97-AF65-F5344CB8AC3E}">
        <p14:creationId xmlns:p14="http://schemas.microsoft.com/office/powerpoint/2010/main" val="170119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74459E-0178-4CE6-BF83-B1CE3EB867DF}"/>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B8C9D863-D4EC-431F-A2A8-D8279E50D1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teksttypografien i masteren</a:t>
            </a:r>
          </a:p>
        </p:txBody>
      </p:sp>
      <p:sp>
        <p:nvSpPr>
          <p:cNvPr id="4" name="Pladsholder til indhold 3">
            <a:extLst>
              <a:ext uri="{FF2B5EF4-FFF2-40B4-BE49-F238E27FC236}">
                <a16:creationId xmlns:a16="http://schemas.microsoft.com/office/drawing/2014/main" id="{AF6E8A23-70F6-4DE3-8E48-1232380609F8}"/>
              </a:ext>
            </a:extLst>
          </p:cNvPr>
          <p:cNvSpPr>
            <a:spLocks noGrp="1"/>
          </p:cNvSpPr>
          <p:nvPr>
            <p:ph sz="half" idx="2"/>
          </p:nvPr>
        </p:nvSpPr>
        <p:spPr>
          <a:xfrm>
            <a:off x="839788" y="2505075"/>
            <a:ext cx="5157787" cy="368458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E9EF9244-FCFB-4116-852B-822D3CD60F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teksttypografien i masteren</a:t>
            </a:r>
          </a:p>
        </p:txBody>
      </p:sp>
      <p:sp>
        <p:nvSpPr>
          <p:cNvPr id="6" name="Pladsholder til indhold 5">
            <a:extLst>
              <a:ext uri="{FF2B5EF4-FFF2-40B4-BE49-F238E27FC236}">
                <a16:creationId xmlns:a16="http://schemas.microsoft.com/office/drawing/2014/main" id="{D8858730-9D95-45A8-9C8F-D3D87014DFEB}"/>
              </a:ext>
            </a:extLst>
          </p:cNvPr>
          <p:cNvSpPr>
            <a:spLocks noGrp="1"/>
          </p:cNvSpPr>
          <p:nvPr>
            <p:ph sz="quarter" idx="4"/>
          </p:nvPr>
        </p:nvSpPr>
        <p:spPr>
          <a:xfrm>
            <a:off x="6172200" y="2505075"/>
            <a:ext cx="5183188" cy="368458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5EA1F061-0873-4102-9558-C95E54E18560}"/>
              </a:ext>
            </a:extLst>
          </p:cNvPr>
          <p:cNvSpPr>
            <a:spLocks noGrp="1"/>
          </p:cNvSpPr>
          <p:nvPr>
            <p:ph type="dt" sz="half" idx="10"/>
          </p:nvPr>
        </p:nvSpPr>
        <p:spPr/>
        <p:txBody>
          <a:bodyPr/>
          <a:lstStyle/>
          <a:p>
            <a:fld id="{B8684B41-D357-4307-89FC-CC738C29E187}" type="datetimeFigureOut">
              <a:rPr lang="da-DK" smtClean="0"/>
              <a:t>28-04-2025</a:t>
            </a:fld>
            <a:endParaRPr lang="da-DK"/>
          </a:p>
        </p:txBody>
      </p:sp>
      <p:sp>
        <p:nvSpPr>
          <p:cNvPr id="8" name="Pladsholder til sidefod 7">
            <a:extLst>
              <a:ext uri="{FF2B5EF4-FFF2-40B4-BE49-F238E27FC236}">
                <a16:creationId xmlns:a16="http://schemas.microsoft.com/office/drawing/2014/main" id="{C9757EA1-BF3D-4722-A6DF-CD178ED019DB}"/>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3218952E-A360-4747-8F53-BD0F86741E14}"/>
              </a:ext>
            </a:extLst>
          </p:cNvPr>
          <p:cNvSpPr>
            <a:spLocks noGrp="1"/>
          </p:cNvSpPr>
          <p:nvPr>
            <p:ph type="sldNum" sz="quarter" idx="12"/>
          </p:nvPr>
        </p:nvSpPr>
        <p:spPr/>
        <p:txBody>
          <a:bodyPr/>
          <a:lstStyle/>
          <a:p>
            <a:fld id="{FF18CF32-D55C-4564-AB8C-B59D3BDC2DAF}" type="slidenum">
              <a:rPr lang="da-DK" smtClean="0"/>
              <a:t>‹nr.›</a:t>
            </a:fld>
            <a:endParaRPr lang="da-DK"/>
          </a:p>
        </p:txBody>
      </p:sp>
    </p:spTree>
    <p:extLst>
      <p:ext uri="{BB962C8B-B14F-4D97-AF65-F5344CB8AC3E}">
        <p14:creationId xmlns:p14="http://schemas.microsoft.com/office/powerpoint/2010/main" val="2509641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F5B4C4-12E1-4B90-87C5-00DF37502825}"/>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0A78BAE1-7B10-440B-AAA8-03EAA278BB74}"/>
              </a:ext>
            </a:extLst>
          </p:cNvPr>
          <p:cNvSpPr>
            <a:spLocks noGrp="1"/>
          </p:cNvSpPr>
          <p:nvPr>
            <p:ph type="dt" sz="half" idx="10"/>
          </p:nvPr>
        </p:nvSpPr>
        <p:spPr/>
        <p:txBody>
          <a:bodyPr/>
          <a:lstStyle/>
          <a:p>
            <a:fld id="{B8684B41-D357-4307-89FC-CC738C29E187}" type="datetimeFigureOut">
              <a:rPr lang="da-DK" smtClean="0"/>
              <a:t>28-04-2025</a:t>
            </a:fld>
            <a:endParaRPr lang="da-DK"/>
          </a:p>
        </p:txBody>
      </p:sp>
      <p:sp>
        <p:nvSpPr>
          <p:cNvPr id="4" name="Pladsholder til sidefod 3">
            <a:extLst>
              <a:ext uri="{FF2B5EF4-FFF2-40B4-BE49-F238E27FC236}">
                <a16:creationId xmlns:a16="http://schemas.microsoft.com/office/drawing/2014/main" id="{BA4CD0F3-BB23-4BD9-A765-E602184899E1}"/>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4CB46B6E-E11A-4B34-A30D-C13A9FE53465}"/>
              </a:ext>
            </a:extLst>
          </p:cNvPr>
          <p:cNvSpPr>
            <a:spLocks noGrp="1"/>
          </p:cNvSpPr>
          <p:nvPr>
            <p:ph type="sldNum" sz="quarter" idx="12"/>
          </p:nvPr>
        </p:nvSpPr>
        <p:spPr/>
        <p:txBody>
          <a:bodyPr/>
          <a:lstStyle/>
          <a:p>
            <a:fld id="{FF18CF32-D55C-4564-AB8C-B59D3BDC2DAF}" type="slidenum">
              <a:rPr lang="da-DK" smtClean="0"/>
              <a:t>‹nr.›</a:t>
            </a:fld>
            <a:endParaRPr lang="da-DK"/>
          </a:p>
        </p:txBody>
      </p:sp>
    </p:spTree>
    <p:extLst>
      <p:ext uri="{BB962C8B-B14F-4D97-AF65-F5344CB8AC3E}">
        <p14:creationId xmlns:p14="http://schemas.microsoft.com/office/powerpoint/2010/main" val="509961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208071ED-221D-4E83-9DCB-EE90A5FD9DB0}"/>
              </a:ext>
            </a:extLst>
          </p:cNvPr>
          <p:cNvSpPr>
            <a:spLocks noGrp="1"/>
          </p:cNvSpPr>
          <p:nvPr>
            <p:ph type="dt" sz="half" idx="10"/>
          </p:nvPr>
        </p:nvSpPr>
        <p:spPr/>
        <p:txBody>
          <a:bodyPr/>
          <a:lstStyle/>
          <a:p>
            <a:fld id="{B8684B41-D357-4307-89FC-CC738C29E187}" type="datetimeFigureOut">
              <a:rPr lang="da-DK" smtClean="0"/>
              <a:t>28-04-2025</a:t>
            </a:fld>
            <a:endParaRPr lang="da-DK"/>
          </a:p>
        </p:txBody>
      </p:sp>
      <p:sp>
        <p:nvSpPr>
          <p:cNvPr id="3" name="Pladsholder til sidefod 2">
            <a:extLst>
              <a:ext uri="{FF2B5EF4-FFF2-40B4-BE49-F238E27FC236}">
                <a16:creationId xmlns:a16="http://schemas.microsoft.com/office/drawing/2014/main" id="{2B9B8CEA-5400-44CC-9915-8A9390F867A6}"/>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5E325AE8-04B4-4B9C-AA23-1AF613185513}"/>
              </a:ext>
            </a:extLst>
          </p:cNvPr>
          <p:cNvSpPr>
            <a:spLocks noGrp="1"/>
          </p:cNvSpPr>
          <p:nvPr>
            <p:ph type="sldNum" sz="quarter" idx="12"/>
          </p:nvPr>
        </p:nvSpPr>
        <p:spPr/>
        <p:txBody>
          <a:bodyPr/>
          <a:lstStyle/>
          <a:p>
            <a:fld id="{FF18CF32-D55C-4564-AB8C-B59D3BDC2DAF}" type="slidenum">
              <a:rPr lang="da-DK" smtClean="0"/>
              <a:t>‹nr.›</a:t>
            </a:fld>
            <a:endParaRPr lang="da-DK"/>
          </a:p>
        </p:txBody>
      </p:sp>
    </p:spTree>
    <p:extLst>
      <p:ext uri="{BB962C8B-B14F-4D97-AF65-F5344CB8AC3E}">
        <p14:creationId xmlns:p14="http://schemas.microsoft.com/office/powerpoint/2010/main" val="432103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CDD0AE-739D-46BA-9954-8B03172B4584}"/>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0576472C-EFDA-4579-BEB4-A70AFD054FB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6E9C1D15-800D-4435-A3C4-32F9FA60F6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teksttypografien i masteren</a:t>
            </a:r>
          </a:p>
        </p:txBody>
      </p:sp>
      <p:sp>
        <p:nvSpPr>
          <p:cNvPr id="5" name="Pladsholder til dato 4">
            <a:extLst>
              <a:ext uri="{FF2B5EF4-FFF2-40B4-BE49-F238E27FC236}">
                <a16:creationId xmlns:a16="http://schemas.microsoft.com/office/drawing/2014/main" id="{148FF26C-7E3F-4F90-BCFA-FFB74C9538BD}"/>
              </a:ext>
            </a:extLst>
          </p:cNvPr>
          <p:cNvSpPr>
            <a:spLocks noGrp="1"/>
          </p:cNvSpPr>
          <p:nvPr>
            <p:ph type="dt" sz="half" idx="10"/>
          </p:nvPr>
        </p:nvSpPr>
        <p:spPr/>
        <p:txBody>
          <a:bodyPr/>
          <a:lstStyle/>
          <a:p>
            <a:fld id="{B8684B41-D357-4307-89FC-CC738C29E187}" type="datetimeFigureOut">
              <a:rPr lang="da-DK" smtClean="0"/>
              <a:t>28-04-2025</a:t>
            </a:fld>
            <a:endParaRPr lang="da-DK"/>
          </a:p>
        </p:txBody>
      </p:sp>
      <p:sp>
        <p:nvSpPr>
          <p:cNvPr id="6" name="Pladsholder til sidefod 5">
            <a:extLst>
              <a:ext uri="{FF2B5EF4-FFF2-40B4-BE49-F238E27FC236}">
                <a16:creationId xmlns:a16="http://schemas.microsoft.com/office/drawing/2014/main" id="{AAA9ADB1-519A-4B75-866D-627078BBDB3F}"/>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ACBEB2EA-C627-4611-A9CA-9A043A82D668}"/>
              </a:ext>
            </a:extLst>
          </p:cNvPr>
          <p:cNvSpPr>
            <a:spLocks noGrp="1"/>
          </p:cNvSpPr>
          <p:nvPr>
            <p:ph type="sldNum" sz="quarter" idx="12"/>
          </p:nvPr>
        </p:nvSpPr>
        <p:spPr/>
        <p:txBody>
          <a:bodyPr/>
          <a:lstStyle/>
          <a:p>
            <a:fld id="{FF18CF32-D55C-4564-AB8C-B59D3BDC2DAF}" type="slidenum">
              <a:rPr lang="da-DK" smtClean="0"/>
              <a:t>‹nr.›</a:t>
            </a:fld>
            <a:endParaRPr lang="da-DK"/>
          </a:p>
        </p:txBody>
      </p:sp>
    </p:spTree>
    <p:extLst>
      <p:ext uri="{BB962C8B-B14F-4D97-AF65-F5344CB8AC3E}">
        <p14:creationId xmlns:p14="http://schemas.microsoft.com/office/powerpoint/2010/main" val="4012962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203EF7-8B9D-45A7-B31A-A7BCE86BE570}"/>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9FF2D51A-2570-4873-855B-E4CA918114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4F998952-6927-49FD-A693-7D9F725F3C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teksttypografien i masteren</a:t>
            </a:r>
          </a:p>
        </p:txBody>
      </p:sp>
      <p:sp>
        <p:nvSpPr>
          <p:cNvPr id="5" name="Pladsholder til dato 4">
            <a:extLst>
              <a:ext uri="{FF2B5EF4-FFF2-40B4-BE49-F238E27FC236}">
                <a16:creationId xmlns:a16="http://schemas.microsoft.com/office/drawing/2014/main" id="{849453FE-EBC8-46A2-B98B-B9B9E1DBAB08}"/>
              </a:ext>
            </a:extLst>
          </p:cNvPr>
          <p:cNvSpPr>
            <a:spLocks noGrp="1"/>
          </p:cNvSpPr>
          <p:nvPr>
            <p:ph type="dt" sz="half" idx="10"/>
          </p:nvPr>
        </p:nvSpPr>
        <p:spPr/>
        <p:txBody>
          <a:bodyPr/>
          <a:lstStyle/>
          <a:p>
            <a:fld id="{B8684B41-D357-4307-89FC-CC738C29E187}" type="datetimeFigureOut">
              <a:rPr lang="da-DK" smtClean="0"/>
              <a:t>28-04-2025</a:t>
            </a:fld>
            <a:endParaRPr lang="da-DK"/>
          </a:p>
        </p:txBody>
      </p:sp>
      <p:sp>
        <p:nvSpPr>
          <p:cNvPr id="6" name="Pladsholder til sidefod 5">
            <a:extLst>
              <a:ext uri="{FF2B5EF4-FFF2-40B4-BE49-F238E27FC236}">
                <a16:creationId xmlns:a16="http://schemas.microsoft.com/office/drawing/2014/main" id="{DBFBC618-56B3-436B-B168-73AD113CAD4C}"/>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24939D02-5A8E-4328-A223-BE92A15DEDA6}"/>
              </a:ext>
            </a:extLst>
          </p:cNvPr>
          <p:cNvSpPr>
            <a:spLocks noGrp="1"/>
          </p:cNvSpPr>
          <p:nvPr>
            <p:ph type="sldNum" sz="quarter" idx="12"/>
          </p:nvPr>
        </p:nvSpPr>
        <p:spPr/>
        <p:txBody>
          <a:bodyPr/>
          <a:lstStyle/>
          <a:p>
            <a:fld id="{FF18CF32-D55C-4564-AB8C-B59D3BDC2DAF}" type="slidenum">
              <a:rPr lang="da-DK" smtClean="0"/>
              <a:t>‹nr.›</a:t>
            </a:fld>
            <a:endParaRPr lang="da-DK"/>
          </a:p>
        </p:txBody>
      </p:sp>
    </p:spTree>
    <p:extLst>
      <p:ext uri="{BB962C8B-B14F-4D97-AF65-F5344CB8AC3E}">
        <p14:creationId xmlns:p14="http://schemas.microsoft.com/office/powerpoint/2010/main" val="186136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97CBFEA8-A0EC-4BF8-994E-D47B579DA8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B00E5B19-A299-40CE-B583-866FE19AB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774D43C2-2F7C-4389-A2DD-FC8ACF7B18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684B41-D357-4307-89FC-CC738C29E187}" type="datetimeFigureOut">
              <a:rPr lang="da-DK" smtClean="0"/>
              <a:t>28-04-2025</a:t>
            </a:fld>
            <a:endParaRPr lang="da-DK"/>
          </a:p>
        </p:txBody>
      </p:sp>
      <p:sp>
        <p:nvSpPr>
          <p:cNvPr id="5" name="Pladsholder til sidefod 4">
            <a:extLst>
              <a:ext uri="{FF2B5EF4-FFF2-40B4-BE49-F238E27FC236}">
                <a16:creationId xmlns:a16="http://schemas.microsoft.com/office/drawing/2014/main" id="{71D12968-B6ED-4451-9ABB-6EF2D0B378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2D8FCD9A-B02A-4FC5-AD82-940D1D616A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18CF32-D55C-4564-AB8C-B59D3BDC2DAF}" type="slidenum">
              <a:rPr lang="da-DK" smtClean="0"/>
              <a:t>‹nr.›</a:t>
            </a:fld>
            <a:endParaRPr lang="da-DK"/>
          </a:p>
        </p:txBody>
      </p:sp>
    </p:spTree>
    <p:extLst>
      <p:ext uri="{BB962C8B-B14F-4D97-AF65-F5344CB8AC3E}">
        <p14:creationId xmlns:p14="http://schemas.microsoft.com/office/powerpoint/2010/main" val="10315005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1A568629-BCBE-4EE6-AAD0-8EB885C90547}"/>
              </a:ext>
            </a:extLst>
          </p:cNvPr>
          <p:cNvSpPr>
            <a:spLocks noGrp="1"/>
          </p:cNvSpPr>
          <p:nvPr>
            <p:ph type="title"/>
          </p:nvPr>
        </p:nvSpPr>
        <p:spPr/>
        <p:txBody>
          <a:bodyPr/>
          <a:lstStyle/>
          <a:p>
            <a:r>
              <a:rPr lang="da-DK" dirty="0">
                <a:latin typeface="Segoe UI Black" panose="020B0A02040204020203" pitchFamily="34" charset="0"/>
                <a:ea typeface="Segoe UI Black" panose="020B0A02040204020203" pitchFamily="34" charset="0"/>
              </a:rPr>
              <a:t>Fokus på seniorer</a:t>
            </a:r>
          </a:p>
        </p:txBody>
      </p:sp>
      <p:sp>
        <p:nvSpPr>
          <p:cNvPr id="9" name="Pladsholder til tekst 8">
            <a:extLst>
              <a:ext uri="{FF2B5EF4-FFF2-40B4-BE49-F238E27FC236}">
                <a16:creationId xmlns:a16="http://schemas.microsoft.com/office/drawing/2014/main" id="{9B3B966C-B251-4842-9DF7-D8F5E2D87B77}"/>
              </a:ext>
            </a:extLst>
          </p:cNvPr>
          <p:cNvSpPr>
            <a:spLocks noGrp="1"/>
          </p:cNvSpPr>
          <p:nvPr>
            <p:ph type="body" sz="quarter" idx="10"/>
          </p:nvPr>
        </p:nvSpPr>
        <p:spPr>
          <a:xfrm>
            <a:off x="695325" y="2246243"/>
            <a:ext cx="8264191" cy="3876745"/>
          </a:xfrm>
        </p:spPr>
        <p:txBody>
          <a:bodyPr>
            <a:normAutofit lnSpcReduction="10000"/>
          </a:bodyPr>
          <a:lstStyle/>
          <a:p>
            <a:pPr>
              <a:lnSpc>
                <a:spcPct val="100000"/>
              </a:lnSpc>
            </a:pPr>
            <a:r>
              <a:rPr lang="da-DK" sz="1400" dirty="0">
                <a:latin typeface="Segoe UI Semibold" panose="020B0702040204020203" pitchFamily="34" charset="0"/>
                <a:ea typeface="Segoe UI Black" panose="020B0A02040204020203" pitchFamily="34" charset="0"/>
                <a:cs typeface="Segoe UI Semibold" panose="020B0702040204020203" pitchFamily="34" charset="0"/>
              </a:rPr>
              <a:t>Rammer </a:t>
            </a:r>
            <a:br>
              <a:rPr lang="da-DK" sz="1400" dirty="0">
                <a:latin typeface="Segoe UI Semibold" panose="020B0702040204020203" pitchFamily="34" charset="0"/>
                <a:ea typeface="Segoe UI Black" panose="020B0A02040204020203" pitchFamily="34" charset="0"/>
                <a:cs typeface="Segoe UI Semibold" panose="020B0702040204020203" pitchFamily="34" charset="0"/>
              </a:rPr>
            </a:br>
            <a:r>
              <a:rPr lang="da-DK" sz="1400" dirty="0">
                <a:latin typeface="Segoe UI Semilight" panose="020B0402040204020203" pitchFamily="34" charset="0"/>
                <a:cs typeface="Segoe UI Semilight" panose="020B0402040204020203" pitchFamily="34" charset="0"/>
              </a:rPr>
              <a:t>Tal om tilrettelæggelse af arbejdet. Det handler både om, hvor længe din senior medarbejder forestiller sig at være på arbejdsmarkedet, men også om fleksibilitet i arbejdslivet (arbejdstid, fridage og ferier).</a:t>
            </a:r>
          </a:p>
          <a:p>
            <a:pPr>
              <a:lnSpc>
                <a:spcPct val="100000"/>
              </a:lnSpc>
            </a:pPr>
            <a:r>
              <a:rPr lang="da-DK" sz="1400" dirty="0">
                <a:latin typeface="Segoe UI Semibold" panose="020B0702040204020203" pitchFamily="34" charset="0"/>
                <a:cs typeface="Segoe UI Semibold" panose="020B0702040204020203" pitchFamily="34" charset="0"/>
              </a:rPr>
              <a:t>Opgaver</a:t>
            </a:r>
            <a:br>
              <a:rPr lang="da-DK" sz="1400" dirty="0">
                <a:latin typeface="Segoe UI Semilight" panose="020B0402040204020203" pitchFamily="34" charset="0"/>
                <a:cs typeface="Segoe UI Semilight" panose="020B0402040204020203" pitchFamily="34" charset="0"/>
              </a:rPr>
            </a:br>
            <a:r>
              <a:rPr lang="da-DK" sz="1400" dirty="0">
                <a:latin typeface="Segoe UI Semilight" panose="020B0402040204020203" pitchFamily="34" charset="0"/>
                <a:cs typeface="Segoe UI Semilight" panose="020B0402040204020203" pitchFamily="34" charset="0"/>
              </a:rPr>
              <a:t>Tal om mængden af arbejde og sammensætningen af opgaver i arbejdet samt den rolle medarbejderen ønsker sig på arbejdspladsen fremadrettet.</a:t>
            </a:r>
          </a:p>
          <a:p>
            <a:pPr>
              <a:lnSpc>
                <a:spcPct val="100000"/>
              </a:lnSpc>
            </a:pPr>
            <a:r>
              <a:rPr lang="da-DK" sz="1400" dirty="0">
                <a:latin typeface="Segoe UI Semibold" panose="020B0702040204020203" pitchFamily="34" charset="0"/>
                <a:cs typeface="Segoe UI Semibold" panose="020B0702040204020203" pitchFamily="34" charset="0"/>
              </a:rPr>
              <a:t>Relationer</a:t>
            </a:r>
            <a:r>
              <a:rPr lang="da-DK" sz="1400" dirty="0">
                <a:latin typeface="Segoe UI Semilight" panose="020B0402040204020203" pitchFamily="34" charset="0"/>
                <a:cs typeface="Segoe UI Semilight" panose="020B0402040204020203" pitchFamily="34" charset="0"/>
              </a:rPr>
              <a:t> </a:t>
            </a:r>
            <a:br>
              <a:rPr lang="da-DK" sz="1400" dirty="0">
                <a:latin typeface="Segoe UI Semilight" panose="020B0402040204020203" pitchFamily="34" charset="0"/>
                <a:cs typeface="Segoe UI Semilight" panose="020B0402040204020203" pitchFamily="34" charset="0"/>
              </a:rPr>
            </a:br>
            <a:r>
              <a:rPr lang="da-DK" sz="1400" dirty="0">
                <a:latin typeface="Segoe UI Semilight" panose="020B0402040204020203" pitchFamily="34" charset="0"/>
                <a:cs typeface="Segoe UI Semilight" panose="020B0402040204020203" pitchFamily="34" charset="0"/>
              </a:rPr>
              <a:t>Tal om de faglige og sociale fællesskaber i departementet. Det inkluderer også fællesskaberne på tværs af funktioner og generationer.</a:t>
            </a:r>
          </a:p>
          <a:p>
            <a:pPr>
              <a:lnSpc>
                <a:spcPct val="100000"/>
              </a:lnSpc>
            </a:pPr>
            <a:r>
              <a:rPr lang="da-DK" sz="1400" dirty="0">
                <a:latin typeface="Segoe UI Semibold" panose="020B0702040204020203" pitchFamily="34" charset="0"/>
                <a:cs typeface="Segoe UI Semibold" panose="020B0702040204020203" pitchFamily="34" charset="0"/>
              </a:rPr>
              <a:t>Faglig og personlig udvikling </a:t>
            </a:r>
            <a:br>
              <a:rPr lang="da-DK" sz="1400" dirty="0">
                <a:latin typeface="Segoe UI Semilight" panose="020B0402040204020203" pitchFamily="34" charset="0"/>
                <a:cs typeface="Segoe UI Semilight" panose="020B0402040204020203" pitchFamily="34" charset="0"/>
              </a:rPr>
            </a:br>
            <a:r>
              <a:rPr lang="da-DK" sz="1400" dirty="0">
                <a:latin typeface="Segoe UI Semilight" panose="020B0402040204020203" pitchFamily="34" charset="0"/>
                <a:cs typeface="Segoe UI Semilight" panose="020B0402040204020203" pitchFamily="34" charset="0"/>
              </a:rPr>
              <a:t>Tal om kompetenceudvikling samt hvordan medarbejderens erfaring og kompetencer anvendes bedst.</a:t>
            </a:r>
          </a:p>
          <a:p>
            <a:pPr>
              <a:lnSpc>
                <a:spcPct val="100000"/>
              </a:lnSpc>
            </a:pPr>
            <a:r>
              <a:rPr lang="da-DK" sz="1400" dirty="0">
                <a:latin typeface="Segoe UI Semibold" panose="020B0702040204020203" pitchFamily="34" charset="0"/>
                <a:cs typeface="Segoe UI Semibold" panose="020B0702040204020203" pitchFamily="34" charset="0"/>
              </a:rPr>
              <a:t>Pensionsovervejelser</a:t>
            </a:r>
            <a:r>
              <a:rPr lang="da-DK" sz="1400" dirty="0">
                <a:latin typeface="Segoe UI Semilight" panose="020B0402040204020203" pitchFamily="34" charset="0"/>
                <a:cs typeface="Segoe UI Semilight" panose="020B0402040204020203" pitchFamily="34" charset="0"/>
              </a:rPr>
              <a:t> er til de seniormedarbejdere, der har gjort sig overvejelser om pension, eller som så småt begynder at gøre sig nogle tanker. Målet er at drøfte gode pensionsovergange, men også hvordan viden og kompetencer kan leve videre på arbejdspladsen. </a:t>
            </a:r>
          </a:p>
        </p:txBody>
      </p:sp>
      <p:sp>
        <p:nvSpPr>
          <p:cNvPr id="5" name="Pladsholder til slidenummer 4">
            <a:extLst>
              <a:ext uri="{FF2B5EF4-FFF2-40B4-BE49-F238E27FC236}">
                <a16:creationId xmlns:a16="http://schemas.microsoft.com/office/drawing/2014/main" id="{71F764E0-0FBA-479A-A4E1-A36D1DB63C40}"/>
              </a:ext>
            </a:extLst>
          </p:cNvPr>
          <p:cNvSpPr>
            <a:spLocks noGrp="1"/>
          </p:cNvSpPr>
          <p:nvPr>
            <p:ph type="sldNum" sz="quarter" idx="4294967295"/>
          </p:nvPr>
        </p:nvSpPr>
        <p:spPr>
          <a:xfrm>
            <a:off x="11720513" y="6526213"/>
            <a:ext cx="471487" cy="146050"/>
          </a:xfrm>
        </p:spPr>
        <p:txBody>
          <a:bodyPr/>
          <a:lstStyle/>
          <a:p>
            <a:fld id="{F8D14BDA-C419-F344-9039-0BCDE95FAB14}" type="slidenum">
              <a:rPr lang="da-DK" smtClean="0"/>
              <a:pPr/>
              <a:t>1</a:t>
            </a:fld>
            <a:endParaRPr lang="da-DK" dirty="0"/>
          </a:p>
        </p:txBody>
      </p:sp>
      <p:sp>
        <p:nvSpPr>
          <p:cNvPr id="12" name="Tekstfelt 11">
            <a:extLst>
              <a:ext uri="{FF2B5EF4-FFF2-40B4-BE49-F238E27FC236}">
                <a16:creationId xmlns:a16="http://schemas.microsoft.com/office/drawing/2014/main" id="{B54835DD-8815-4979-94C6-08714666DBB0}"/>
              </a:ext>
            </a:extLst>
          </p:cNvPr>
          <p:cNvSpPr txBox="1"/>
          <p:nvPr/>
        </p:nvSpPr>
        <p:spPr>
          <a:xfrm>
            <a:off x="622854" y="1242391"/>
            <a:ext cx="8104052" cy="738664"/>
          </a:xfrm>
          <a:prstGeom prst="rect">
            <a:avLst/>
          </a:prstGeom>
          <a:noFill/>
        </p:spPr>
        <p:txBody>
          <a:bodyPr wrap="square" rtlCol="0">
            <a:spAutoFit/>
          </a:bodyPr>
          <a:lstStyle/>
          <a:p>
            <a:r>
              <a:rPr lang="da-DK" sz="1400" i="1" dirty="0">
                <a:latin typeface="Segoe UI Semilight" panose="020B0402040204020203" pitchFamily="34" charset="0"/>
                <a:cs typeface="Segoe UI Semilight" panose="020B0402040204020203" pitchFamily="34" charset="0"/>
              </a:rPr>
              <a:t>Ansatte, der er fyldt 60 år, skal i forbindelse med MUS have </a:t>
            </a:r>
            <a:r>
              <a:rPr lang="da-DK" sz="1400" b="1" i="1" dirty="0">
                <a:latin typeface="Segoe UI Semilight" panose="020B0402040204020203" pitchFamily="34" charset="0"/>
                <a:cs typeface="Segoe UI Semilight" panose="020B0402040204020203" pitchFamily="34" charset="0"/>
              </a:rPr>
              <a:t>tilbud</a:t>
            </a:r>
            <a:r>
              <a:rPr lang="da-DK" sz="1400" i="1" dirty="0">
                <a:latin typeface="Segoe UI Semilight" panose="020B0402040204020203" pitchFamily="34" charset="0"/>
                <a:cs typeface="Segoe UI Semilight" panose="020B0402040204020203" pitchFamily="34" charset="0"/>
              </a:rPr>
              <a:t> om at drøfte seniorperspektiver. Samtalen skal have fokus på fastholdelse og medarbejderens ønsker og forventninger til sit arbejdsliv både på kort og længere sigt.</a:t>
            </a:r>
          </a:p>
        </p:txBody>
      </p:sp>
    </p:spTree>
    <p:extLst>
      <p:ext uri="{BB962C8B-B14F-4D97-AF65-F5344CB8AC3E}">
        <p14:creationId xmlns:p14="http://schemas.microsoft.com/office/powerpoint/2010/main" val="126029003"/>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192</Words>
  <Application>Microsoft Office PowerPoint</Application>
  <PresentationFormat>Widescreen</PresentationFormat>
  <Paragraphs>10</Paragraphs>
  <Slides>1</Slides>
  <Notes>1</Notes>
  <HiddenSlides>0</HiddenSlides>
  <MMClips>0</MMClips>
  <ScaleCrop>false</ScaleCrop>
  <HeadingPairs>
    <vt:vector size="6" baseType="variant">
      <vt:variant>
        <vt:lpstr>Benyttede skrifttyper</vt:lpstr>
      </vt:variant>
      <vt:variant>
        <vt:i4>7</vt:i4>
      </vt:variant>
      <vt:variant>
        <vt:lpstr>Tema</vt:lpstr>
      </vt:variant>
      <vt:variant>
        <vt:i4>1</vt:i4>
      </vt:variant>
      <vt:variant>
        <vt:lpstr>Slidetitler</vt:lpstr>
      </vt:variant>
      <vt:variant>
        <vt:i4>1</vt:i4>
      </vt:variant>
    </vt:vector>
  </HeadingPairs>
  <TitlesOfParts>
    <vt:vector size="9" baseType="lpstr">
      <vt:lpstr>Arial</vt:lpstr>
      <vt:lpstr>Calibri</vt:lpstr>
      <vt:lpstr>Calibri Light</vt:lpstr>
      <vt:lpstr>Poppins Light</vt:lpstr>
      <vt:lpstr>Segoe UI Black</vt:lpstr>
      <vt:lpstr>Segoe UI Semibold</vt:lpstr>
      <vt:lpstr>Segoe UI Semilight</vt:lpstr>
      <vt:lpstr>Office-tema</vt:lpstr>
      <vt:lpstr>Fokus på seniorer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Fokus på seniorer</dc:title>
  <dc:creator>Svetla Jakobsen</dc:creator>
  <cp:lastModifiedBy>Line Resting Hald Andersen</cp:lastModifiedBy>
  <cp:revision>2</cp:revision>
  <dcterms:created xsi:type="dcterms:W3CDTF">2025-04-25T13:57:35Z</dcterms:created>
  <dcterms:modified xsi:type="dcterms:W3CDTF">2025-04-28T13:20:35Z</dcterms:modified>
</cp:coreProperties>
</file>